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8EA9C-703A-494F-9F27-3C0BBB15C646}" type="datetimeFigureOut">
              <a:rPr lang="ko-KR" altLang="en-US" smtClean="0"/>
              <a:t>2025-03-07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4E161-09BD-41D2-B870-2553849EA51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92216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8EA9C-703A-494F-9F27-3C0BBB15C646}" type="datetimeFigureOut">
              <a:rPr lang="ko-KR" altLang="en-US" smtClean="0"/>
              <a:t>2025-03-07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4E161-09BD-41D2-B870-2553849EA51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56951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8EA9C-703A-494F-9F27-3C0BBB15C646}" type="datetimeFigureOut">
              <a:rPr lang="ko-KR" altLang="en-US" smtClean="0"/>
              <a:t>2025-03-07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4E161-09BD-41D2-B870-2553849EA51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072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8EA9C-703A-494F-9F27-3C0BBB15C646}" type="datetimeFigureOut">
              <a:rPr lang="ko-KR" altLang="en-US" smtClean="0"/>
              <a:t>2025-03-07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4E161-09BD-41D2-B870-2553849EA51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74003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8EA9C-703A-494F-9F27-3C0BBB15C646}" type="datetimeFigureOut">
              <a:rPr lang="ko-KR" altLang="en-US" smtClean="0"/>
              <a:t>2025-03-07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4E161-09BD-41D2-B870-2553849EA51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90891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8EA9C-703A-494F-9F27-3C0BBB15C646}" type="datetimeFigureOut">
              <a:rPr lang="ko-KR" altLang="en-US" smtClean="0"/>
              <a:t>2025-03-07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4E161-09BD-41D2-B870-2553849EA51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71316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8EA9C-703A-494F-9F27-3C0BBB15C646}" type="datetimeFigureOut">
              <a:rPr lang="ko-KR" altLang="en-US" smtClean="0"/>
              <a:t>2025-03-07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4E161-09BD-41D2-B870-2553849EA51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363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8EA9C-703A-494F-9F27-3C0BBB15C646}" type="datetimeFigureOut">
              <a:rPr lang="ko-KR" altLang="en-US" smtClean="0"/>
              <a:t>2025-03-07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4E161-09BD-41D2-B870-2553849EA51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7382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8EA9C-703A-494F-9F27-3C0BBB15C646}" type="datetimeFigureOut">
              <a:rPr lang="ko-KR" altLang="en-US" smtClean="0"/>
              <a:t>2025-03-07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4E161-09BD-41D2-B870-2553849EA51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18786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8EA9C-703A-494F-9F27-3C0BBB15C646}" type="datetimeFigureOut">
              <a:rPr lang="ko-KR" altLang="en-US" smtClean="0"/>
              <a:t>2025-03-07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4E161-09BD-41D2-B870-2553849EA51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13627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8EA9C-703A-494F-9F27-3C0BBB15C646}" type="datetimeFigureOut">
              <a:rPr lang="ko-KR" altLang="en-US" smtClean="0"/>
              <a:t>2025-03-07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4E161-09BD-41D2-B870-2553849EA51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80257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28EA9C-703A-494F-9F27-3C0BBB15C646}" type="datetimeFigureOut">
              <a:rPr lang="ko-KR" altLang="en-US" smtClean="0"/>
              <a:t>2025-03-07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4E161-09BD-41D2-B870-2553849EA51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80707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807869" y="1757780"/>
            <a:ext cx="1411548" cy="25123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모서리가 둥근 직사각형 4"/>
          <p:cNvSpPr/>
          <p:nvPr/>
        </p:nvSpPr>
        <p:spPr>
          <a:xfrm>
            <a:off x="954349" y="2476870"/>
            <a:ext cx="1118587" cy="408373"/>
          </a:xfrm>
          <a:prstGeom prst="roundRect">
            <a:avLst>
              <a:gd name="adj" fmla="val 3438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smtClean="0">
                <a:solidFill>
                  <a:sysClr val="windowText" lastClr="000000"/>
                </a:solidFill>
              </a:rPr>
              <a:t>시작버튼</a:t>
            </a:r>
            <a:endParaRPr lang="ko-KR" altLang="en-US" sz="1600">
              <a:solidFill>
                <a:sysClr val="windowText" lastClr="000000"/>
              </a:solidFill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3306932" y="1757780"/>
            <a:ext cx="1575787" cy="25123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/>
          </a:p>
        </p:txBody>
      </p:sp>
      <p:sp>
        <p:nvSpPr>
          <p:cNvPr id="7" name="직사각형 6"/>
          <p:cNvSpPr/>
          <p:nvPr/>
        </p:nvSpPr>
        <p:spPr>
          <a:xfrm>
            <a:off x="3418045" y="2274284"/>
            <a:ext cx="1353561" cy="1211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smtClean="0">
                <a:solidFill>
                  <a:sysClr val="windowText" lastClr="000000"/>
                </a:solidFill>
              </a:rPr>
              <a:t>고베 카페</a:t>
            </a:r>
            <a:endParaRPr lang="en-US" altLang="ko-KR" sz="1600" smtClean="0">
              <a:solidFill>
                <a:sysClr val="windowText" lastClr="000000"/>
              </a:solidFill>
            </a:endParaRPr>
          </a:p>
          <a:p>
            <a:pPr algn="ctr"/>
            <a:r>
              <a:rPr lang="ko-KR" altLang="en-US" sz="1600" smtClean="0">
                <a:solidFill>
                  <a:sysClr val="windowText" lastClr="000000"/>
                </a:solidFill>
              </a:rPr>
              <a:t>리스트 </a:t>
            </a:r>
            <a:endParaRPr lang="en-US" altLang="ko-KR" sz="1600" smtClean="0">
              <a:solidFill>
                <a:sysClr val="windowText" lastClr="000000"/>
              </a:solidFill>
            </a:endParaRPr>
          </a:p>
          <a:p>
            <a:pPr algn="ctr"/>
            <a:r>
              <a:rPr lang="ko-KR" altLang="en-US" sz="1600" smtClean="0">
                <a:solidFill>
                  <a:sysClr val="windowText" lastClr="000000"/>
                </a:solidFill>
              </a:rPr>
              <a:t>영상</a:t>
            </a:r>
            <a:endParaRPr lang="ko-KR" altLang="en-US" sz="1600">
              <a:solidFill>
                <a:sysClr val="windowText" lastClr="000000"/>
              </a:solidFill>
            </a:endParaRPr>
          </a:p>
        </p:txBody>
      </p:sp>
      <p:sp>
        <p:nvSpPr>
          <p:cNvPr id="8" name="모서리가 둥근 직사각형 7"/>
          <p:cNvSpPr/>
          <p:nvPr/>
        </p:nvSpPr>
        <p:spPr>
          <a:xfrm>
            <a:off x="3460974" y="3790766"/>
            <a:ext cx="1267701" cy="339108"/>
          </a:xfrm>
          <a:prstGeom prst="roundRect">
            <a:avLst>
              <a:gd name="adj" fmla="val 3438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smtClean="0">
                <a:solidFill>
                  <a:sysClr val="windowText" lastClr="000000"/>
                </a:solidFill>
              </a:rPr>
              <a:t>핵심 기능</a:t>
            </a:r>
            <a:endParaRPr lang="ko-KR" altLang="en-US" sz="1600">
              <a:solidFill>
                <a:sysClr val="windowText" lastClr="000000"/>
              </a:solidFill>
            </a:endParaRPr>
          </a:p>
        </p:txBody>
      </p:sp>
      <p:cxnSp>
        <p:nvCxnSpPr>
          <p:cNvPr id="10" name="직선 화살표 연결선 9"/>
          <p:cNvCxnSpPr/>
          <p:nvPr/>
        </p:nvCxnSpPr>
        <p:spPr>
          <a:xfrm>
            <a:off x="2072936" y="2645547"/>
            <a:ext cx="1060882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직사각형 11"/>
          <p:cNvSpPr/>
          <p:nvPr/>
        </p:nvSpPr>
        <p:spPr>
          <a:xfrm>
            <a:off x="5970234" y="1757780"/>
            <a:ext cx="2015232" cy="25123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6193070" y="2248778"/>
            <a:ext cx="1569558" cy="5037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smtClean="0">
                <a:solidFill>
                  <a:sysClr val="windowText" lastClr="000000"/>
                </a:solidFill>
              </a:rPr>
              <a:t>ChatGPT</a:t>
            </a:r>
            <a:r>
              <a:rPr lang="ko-KR" altLang="en-US" sz="1400" smtClean="0">
                <a:solidFill>
                  <a:sysClr val="windowText" lastClr="000000"/>
                </a:solidFill>
              </a:rPr>
              <a:t>를 어떻게 사용했나 소개</a:t>
            </a:r>
            <a:endParaRPr lang="ko-KR" altLang="en-US" sz="1400">
              <a:solidFill>
                <a:sysClr val="windowText" lastClr="000000"/>
              </a:solidFill>
            </a:endParaRPr>
          </a:p>
        </p:txBody>
      </p:sp>
      <p:sp>
        <p:nvSpPr>
          <p:cNvPr id="14" name="모서리가 둥근 직사각형 13"/>
          <p:cNvSpPr/>
          <p:nvPr/>
        </p:nvSpPr>
        <p:spPr>
          <a:xfrm>
            <a:off x="6364236" y="3538890"/>
            <a:ext cx="1227226" cy="503751"/>
          </a:xfrm>
          <a:prstGeom prst="roundRect">
            <a:avLst>
              <a:gd name="adj" fmla="val 3438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smtClean="0">
                <a:solidFill>
                  <a:sysClr val="windowText" lastClr="000000"/>
                </a:solidFill>
              </a:rPr>
              <a:t>ChatGPT</a:t>
            </a:r>
            <a:r>
              <a:rPr lang="ko-KR" altLang="en-US" sz="1400" smtClean="0">
                <a:solidFill>
                  <a:sysClr val="windowText" lastClr="000000"/>
                </a:solidFill>
              </a:rPr>
              <a:t>를 사용하려면</a:t>
            </a:r>
            <a:r>
              <a:rPr lang="en-US" altLang="ko-KR" sz="1400" smtClean="0">
                <a:solidFill>
                  <a:sysClr val="windowText" lastClr="000000"/>
                </a:solidFill>
              </a:rPr>
              <a:t>?</a:t>
            </a:r>
            <a:endParaRPr lang="ko-KR" altLang="en-US" sz="1400">
              <a:solidFill>
                <a:sysClr val="windowText" lastClr="000000"/>
              </a:solidFill>
            </a:endParaRPr>
          </a:p>
        </p:txBody>
      </p:sp>
      <p:cxnSp>
        <p:nvCxnSpPr>
          <p:cNvPr id="19" name="직선 화살표 연결선 18"/>
          <p:cNvCxnSpPr/>
          <p:nvPr/>
        </p:nvCxnSpPr>
        <p:spPr>
          <a:xfrm>
            <a:off x="5322165" y="1899822"/>
            <a:ext cx="648069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화살표 연결선 20"/>
          <p:cNvCxnSpPr/>
          <p:nvPr/>
        </p:nvCxnSpPr>
        <p:spPr>
          <a:xfrm>
            <a:off x="4728675" y="3963879"/>
            <a:ext cx="593490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화살표 연결선 22"/>
          <p:cNvCxnSpPr/>
          <p:nvPr/>
        </p:nvCxnSpPr>
        <p:spPr>
          <a:xfrm>
            <a:off x="5323645" y="1899824"/>
            <a:ext cx="0" cy="2064055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직사각형 32"/>
          <p:cNvSpPr/>
          <p:nvPr/>
        </p:nvSpPr>
        <p:spPr>
          <a:xfrm>
            <a:off x="9072981" y="1757780"/>
            <a:ext cx="2015232" cy="25123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모서리가 둥근 직사각형 33"/>
          <p:cNvSpPr/>
          <p:nvPr/>
        </p:nvSpPr>
        <p:spPr>
          <a:xfrm>
            <a:off x="9295817" y="2174906"/>
            <a:ext cx="1569558" cy="325747"/>
          </a:xfrm>
          <a:prstGeom prst="roundRect">
            <a:avLst>
              <a:gd name="adj" fmla="val 411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smtClean="0">
                <a:solidFill>
                  <a:sysClr val="windowText" lastClr="000000"/>
                </a:solidFill>
              </a:rPr>
              <a:t>Javascript</a:t>
            </a:r>
            <a:endParaRPr lang="ko-KR" altLang="en-US" sz="1400">
              <a:solidFill>
                <a:sysClr val="windowText" lastClr="000000"/>
              </a:solidFill>
            </a:endParaRPr>
          </a:p>
        </p:txBody>
      </p:sp>
      <p:sp>
        <p:nvSpPr>
          <p:cNvPr id="37" name="모서리가 둥근 직사각형 36"/>
          <p:cNvSpPr/>
          <p:nvPr/>
        </p:nvSpPr>
        <p:spPr>
          <a:xfrm>
            <a:off x="9295817" y="3029100"/>
            <a:ext cx="1569558" cy="325747"/>
          </a:xfrm>
          <a:prstGeom prst="roundRect">
            <a:avLst>
              <a:gd name="adj" fmla="val 411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smtClean="0">
                <a:solidFill>
                  <a:sysClr val="windowText" lastClr="000000"/>
                </a:solidFill>
              </a:rPr>
              <a:t>Python</a:t>
            </a:r>
            <a:endParaRPr lang="ko-KR" altLang="en-US" sz="1400">
              <a:solidFill>
                <a:sysClr val="windowText" lastClr="000000"/>
              </a:solidFill>
            </a:endParaRPr>
          </a:p>
        </p:txBody>
      </p:sp>
      <p:cxnSp>
        <p:nvCxnSpPr>
          <p:cNvPr id="40" name="직선 화살표 연결선 39"/>
          <p:cNvCxnSpPr/>
          <p:nvPr/>
        </p:nvCxnSpPr>
        <p:spPr>
          <a:xfrm>
            <a:off x="7591462" y="3790765"/>
            <a:ext cx="593490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직선 화살표 연결선 40"/>
          <p:cNvCxnSpPr/>
          <p:nvPr/>
        </p:nvCxnSpPr>
        <p:spPr>
          <a:xfrm>
            <a:off x="8184952" y="1899822"/>
            <a:ext cx="0" cy="189981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직선 화살표 연결선 43"/>
          <p:cNvCxnSpPr/>
          <p:nvPr/>
        </p:nvCxnSpPr>
        <p:spPr>
          <a:xfrm>
            <a:off x="8184952" y="1899822"/>
            <a:ext cx="888029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화살표 연결선 21"/>
          <p:cNvCxnSpPr/>
          <p:nvPr/>
        </p:nvCxnSpPr>
        <p:spPr>
          <a:xfrm>
            <a:off x="10099703" y="2566258"/>
            <a:ext cx="0" cy="36559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5241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직사각형 52"/>
          <p:cNvSpPr/>
          <p:nvPr/>
        </p:nvSpPr>
        <p:spPr>
          <a:xfrm>
            <a:off x="4740470" y="1781787"/>
            <a:ext cx="2015232" cy="47965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4" name="직사각형 53"/>
          <p:cNvSpPr/>
          <p:nvPr/>
        </p:nvSpPr>
        <p:spPr>
          <a:xfrm>
            <a:off x="4963306" y="2037529"/>
            <a:ext cx="1569558" cy="3257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smtClean="0">
                <a:solidFill>
                  <a:sysClr val="windowText" lastClr="000000"/>
                </a:solidFill>
              </a:rPr>
              <a:t>Javascript</a:t>
            </a:r>
            <a:endParaRPr lang="ko-KR" altLang="en-US" sz="1400">
              <a:solidFill>
                <a:sysClr val="windowText" lastClr="000000"/>
              </a:solidFill>
            </a:endParaRPr>
          </a:p>
        </p:txBody>
      </p:sp>
      <p:sp>
        <p:nvSpPr>
          <p:cNvPr id="60" name="모서리가 둥근 직사각형 59"/>
          <p:cNvSpPr/>
          <p:nvPr/>
        </p:nvSpPr>
        <p:spPr>
          <a:xfrm>
            <a:off x="5141397" y="4387103"/>
            <a:ext cx="1210908" cy="288526"/>
          </a:xfrm>
          <a:prstGeom prst="roundRect">
            <a:avLst>
              <a:gd name="adj" fmla="val 411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smtClean="0">
                <a:solidFill>
                  <a:sysClr val="windowText" lastClr="000000"/>
                </a:solidFill>
              </a:rPr>
              <a:t>Json </a:t>
            </a:r>
            <a:endParaRPr lang="ko-KR" altLang="en-US" sz="1400">
              <a:solidFill>
                <a:sysClr val="windowText" lastClr="000000"/>
              </a:solidFill>
            </a:endParaRPr>
          </a:p>
        </p:txBody>
      </p:sp>
      <p:sp>
        <p:nvSpPr>
          <p:cNvPr id="61" name="모서리가 둥근 직사각형 60"/>
          <p:cNvSpPr/>
          <p:nvPr/>
        </p:nvSpPr>
        <p:spPr>
          <a:xfrm>
            <a:off x="5141397" y="5120278"/>
            <a:ext cx="1210908" cy="288526"/>
          </a:xfrm>
          <a:prstGeom prst="roundRect">
            <a:avLst>
              <a:gd name="adj" fmla="val 411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smtClean="0">
                <a:solidFill>
                  <a:sysClr val="windowText" lastClr="000000"/>
                </a:solidFill>
              </a:rPr>
              <a:t>API </a:t>
            </a:r>
            <a:r>
              <a:rPr lang="ko-KR" altLang="en-US" sz="1400" smtClean="0">
                <a:solidFill>
                  <a:sysClr val="windowText" lastClr="000000"/>
                </a:solidFill>
              </a:rPr>
              <a:t>호출</a:t>
            </a:r>
            <a:r>
              <a:rPr lang="en-US" altLang="ko-KR" sz="1400" smtClean="0">
                <a:solidFill>
                  <a:sysClr val="windowText" lastClr="000000"/>
                </a:solidFill>
              </a:rPr>
              <a:t> </a:t>
            </a:r>
            <a:endParaRPr lang="ko-KR" altLang="en-US" sz="1400">
              <a:solidFill>
                <a:sysClr val="windowText" lastClr="000000"/>
              </a:solidFill>
            </a:endParaRPr>
          </a:p>
        </p:txBody>
      </p:sp>
      <p:sp>
        <p:nvSpPr>
          <p:cNvPr id="62" name="모서리가 둥근 직사각형 61"/>
          <p:cNvSpPr/>
          <p:nvPr/>
        </p:nvSpPr>
        <p:spPr>
          <a:xfrm>
            <a:off x="4934812" y="2764581"/>
            <a:ext cx="1624078" cy="288526"/>
          </a:xfrm>
          <a:prstGeom prst="roundRect">
            <a:avLst>
              <a:gd name="adj" fmla="val 411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smtClean="0">
                <a:solidFill>
                  <a:sysClr val="windowText" lastClr="000000"/>
                </a:solidFill>
              </a:rPr>
              <a:t>Javascript </a:t>
            </a:r>
            <a:r>
              <a:rPr lang="ko-KR" altLang="en-US" sz="1400" smtClean="0">
                <a:solidFill>
                  <a:sysClr val="windowText" lastClr="000000"/>
                </a:solidFill>
              </a:rPr>
              <a:t>기초</a:t>
            </a:r>
            <a:r>
              <a:rPr lang="en-US" altLang="ko-KR" sz="1400" smtClean="0">
                <a:solidFill>
                  <a:sysClr val="windowText" lastClr="000000"/>
                </a:solidFill>
              </a:rPr>
              <a:t>1 </a:t>
            </a:r>
            <a:endParaRPr lang="ko-KR" altLang="en-US" sz="1400">
              <a:solidFill>
                <a:sysClr val="windowText" lastClr="000000"/>
              </a:solidFill>
            </a:endParaRPr>
          </a:p>
        </p:txBody>
      </p:sp>
      <p:sp>
        <p:nvSpPr>
          <p:cNvPr id="63" name="모서리가 둥근 직사각형 62"/>
          <p:cNvSpPr/>
          <p:nvPr/>
        </p:nvSpPr>
        <p:spPr>
          <a:xfrm>
            <a:off x="4934812" y="3575842"/>
            <a:ext cx="1624078" cy="288526"/>
          </a:xfrm>
          <a:prstGeom prst="roundRect">
            <a:avLst>
              <a:gd name="adj" fmla="val 411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smtClean="0">
                <a:solidFill>
                  <a:sysClr val="windowText" lastClr="000000"/>
                </a:solidFill>
              </a:rPr>
              <a:t>Javascript </a:t>
            </a:r>
            <a:r>
              <a:rPr lang="ko-KR" altLang="en-US" sz="1400" smtClean="0">
                <a:solidFill>
                  <a:sysClr val="windowText" lastClr="000000"/>
                </a:solidFill>
              </a:rPr>
              <a:t>기초</a:t>
            </a:r>
            <a:r>
              <a:rPr lang="en-US" altLang="ko-KR" sz="1400" smtClean="0">
                <a:solidFill>
                  <a:sysClr val="windowText" lastClr="000000"/>
                </a:solidFill>
              </a:rPr>
              <a:t>2 </a:t>
            </a:r>
            <a:endParaRPr lang="ko-KR" altLang="en-US" sz="1400">
              <a:solidFill>
                <a:sysClr val="windowText" lastClr="000000"/>
              </a:solidFill>
            </a:endParaRPr>
          </a:p>
        </p:txBody>
      </p:sp>
      <p:cxnSp>
        <p:nvCxnSpPr>
          <p:cNvPr id="66" name="직선 화살표 연결선 65"/>
          <p:cNvCxnSpPr/>
          <p:nvPr/>
        </p:nvCxnSpPr>
        <p:spPr>
          <a:xfrm>
            <a:off x="6562612" y="2620731"/>
            <a:ext cx="1060882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직사각형 66"/>
          <p:cNvSpPr/>
          <p:nvPr/>
        </p:nvSpPr>
        <p:spPr>
          <a:xfrm>
            <a:off x="7692783" y="1781787"/>
            <a:ext cx="2015232" cy="25123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8" name="직사각형 67"/>
          <p:cNvSpPr/>
          <p:nvPr/>
        </p:nvSpPr>
        <p:spPr>
          <a:xfrm>
            <a:off x="8023618" y="2285717"/>
            <a:ext cx="1353561" cy="1211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smtClean="0">
                <a:solidFill>
                  <a:sysClr val="windowText" lastClr="000000"/>
                </a:solidFill>
              </a:rPr>
              <a:t>강의 영상</a:t>
            </a:r>
            <a:endParaRPr lang="ko-KR" altLang="en-US" sz="1600">
              <a:solidFill>
                <a:sysClr val="windowText" lastClr="000000"/>
              </a:solidFill>
            </a:endParaRPr>
          </a:p>
        </p:txBody>
      </p:sp>
      <p:cxnSp>
        <p:nvCxnSpPr>
          <p:cNvPr id="42" name="직선 화살표 연결선 41"/>
          <p:cNvCxnSpPr/>
          <p:nvPr/>
        </p:nvCxnSpPr>
        <p:spPr>
          <a:xfrm>
            <a:off x="3264312" y="2363276"/>
            <a:ext cx="1209288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직사각형 14"/>
          <p:cNvSpPr/>
          <p:nvPr/>
        </p:nvSpPr>
        <p:spPr>
          <a:xfrm>
            <a:off x="1471918" y="1781787"/>
            <a:ext cx="2015232" cy="25123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모서리가 둥근 직사각형 15"/>
          <p:cNvSpPr/>
          <p:nvPr/>
        </p:nvSpPr>
        <p:spPr>
          <a:xfrm>
            <a:off x="1694754" y="2198913"/>
            <a:ext cx="1569558" cy="325747"/>
          </a:xfrm>
          <a:prstGeom prst="roundRect">
            <a:avLst>
              <a:gd name="adj" fmla="val 411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smtClean="0">
                <a:solidFill>
                  <a:sysClr val="windowText" lastClr="000000"/>
                </a:solidFill>
              </a:rPr>
              <a:t>Javascript</a:t>
            </a:r>
            <a:endParaRPr lang="ko-KR" altLang="en-US" sz="1400">
              <a:solidFill>
                <a:sysClr val="windowText" lastClr="000000"/>
              </a:solidFill>
            </a:endParaRPr>
          </a:p>
        </p:txBody>
      </p:sp>
      <p:sp>
        <p:nvSpPr>
          <p:cNvPr id="17" name="모서리가 둥근 직사각형 16"/>
          <p:cNvSpPr/>
          <p:nvPr/>
        </p:nvSpPr>
        <p:spPr>
          <a:xfrm>
            <a:off x="1694754" y="3053107"/>
            <a:ext cx="1569558" cy="325747"/>
          </a:xfrm>
          <a:prstGeom prst="roundRect">
            <a:avLst>
              <a:gd name="adj" fmla="val 411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smtClean="0">
                <a:solidFill>
                  <a:sysClr val="windowText" lastClr="000000"/>
                </a:solidFill>
              </a:rPr>
              <a:t>Python</a:t>
            </a:r>
            <a:endParaRPr lang="ko-KR" altLang="en-US" sz="1400">
              <a:solidFill>
                <a:sysClr val="windowText" lastClr="000000"/>
              </a:solidFill>
            </a:endParaRPr>
          </a:p>
        </p:txBody>
      </p:sp>
      <p:cxnSp>
        <p:nvCxnSpPr>
          <p:cNvPr id="18" name="직선 화살표 연결선 17"/>
          <p:cNvCxnSpPr/>
          <p:nvPr/>
        </p:nvCxnSpPr>
        <p:spPr>
          <a:xfrm>
            <a:off x="2498640" y="2590265"/>
            <a:ext cx="0" cy="36559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화살표 연결선 20"/>
          <p:cNvCxnSpPr/>
          <p:nvPr/>
        </p:nvCxnSpPr>
        <p:spPr>
          <a:xfrm>
            <a:off x="5765622" y="2407468"/>
            <a:ext cx="0" cy="36559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화살표 연결선 21"/>
          <p:cNvCxnSpPr/>
          <p:nvPr/>
        </p:nvCxnSpPr>
        <p:spPr>
          <a:xfrm>
            <a:off x="5765622" y="3131678"/>
            <a:ext cx="0" cy="36559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화살표 연결선 22"/>
          <p:cNvCxnSpPr/>
          <p:nvPr/>
        </p:nvCxnSpPr>
        <p:spPr>
          <a:xfrm>
            <a:off x="5765622" y="3928573"/>
            <a:ext cx="0" cy="36559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직선 화살표 연결선 23"/>
          <p:cNvCxnSpPr/>
          <p:nvPr/>
        </p:nvCxnSpPr>
        <p:spPr>
          <a:xfrm>
            <a:off x="5765622" y="4702263"/>
            <a:ext cx="0" cy="36559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4247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직사각형 52"/>
          <p:cNvSpPr/>
          <p:nvPr/>
        </p:nvSpPr>
        <p:spPr>
          <a:xfrm>
            <a:off x="3701783" y="530034"/>
            <a:ext cx="2015232" cy="8152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4" name="직사각형 53"/>
          <p:cNvSpPr/>
          <p:nvPr/>
        </p:nvSpPr>
        <p:spPr>
          <a:xfrm>
            <a:off x="3924619" y="785777"/>
            <a:ext cx="1569558" cy="3257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smtClean="0">
                <a:solidFill>
                  <a:sysClr val="windowText" lastClr="000000"/>
                </a:solidFill>
              </a:rPr>
              <a:t>Python</a:t>
            </a:r>
            <a:endParaRPr lang="ko-KR" altLang="en-US" sz="1400" smtClean="0">
              <a:solidFill>
                <a:sysClr val="windowText" lastClr="000000"/>
              </a:solidFill>
            </a:endParaRPr>
          </a:p>
        </p:txBody>
      </p:sp>
      <p:sp>
        <p:nvSpPr>
          <p:cNvPr id="60" name="모서리가 둥근 직사각형 59"/>
          <p:cNvSpPr/>
          <p:nvPr/>
        </p:nvSpPr>
        <p:spPr>
          <a:xfrm>
            <a:off x="4102710" y="2090284"/>
            <a:ext cx="1210908" cy="288526"/>
          </a:xfrm>
          <a:prstGeom prst="roundRect">
            <a:avLst>
              <a:gd name="adj" fmla="val 411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smtClean="0">
                <a:solidFill>
                  <a:sysClr val="windowText" lastClr="000000"/>
                </a:solidFill>
              </a:rPr>
              <a:t>외부 </a:t>
            </a:r>
            <a:r>
              <a:rPr lang="en-US" altLang="ko-KR" sz="1400" smtClean="0">
                <a:solidFill>
                  <a:sysClr val="windowText" lastClr="000000"/>
                </a:solidFill>
              </a:rPr>
              <a:t>API</a:t>
            </a:r>
            <a:endParaRPr lang="ko-KR" altLang="en-US" sz="1400">
              <a:solidFill>
                <a:sysClr val="windowText" lastClr="000000"/>
              </a:solidFill>
            </a:endParaRPr>
          </a:p>
        </p:txBody>
      </p:sp>
      <p:sp>
        <p:nvSpPr>
          <p:cNvPr id="61" name="모서리가 둥근 직사각형 60"/>
          <p:cNvSpPr/>
          <p:nvPr/>
        </p:nvSpPr>
        <p:spPr>
          <a:xfrm>
            <a:off x="4102710" y="2491994"/>
            <a:ext cx="1210908" cy="535289"/>
          </a:xfrm>
          <a:prstGeom prst="roundRect">
            <a:avLst>
              <a:gd name="adj" fmla="val 411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smtClean="0">
                <a:solidFill>
                  <a:sysClr val="windowText" lastClr="000000"/>
                </a:solidFill>
              </a:rPr>
              <a:t>endpoint</a:t>
            </a:r>
          </a:p>
          <a:p>
            <a:pPr algn="ctr"/>
            <a:r>
              <a:rPr lang="en-US" altLang="ko-KR" sz="1400" smtClean="0">
                <a:solidFill>
                  <a:sysClr val="windowText" lastClr="000000"/>
                </a:solidFill>
              </a:rPr>
              <a:t>parameter</a:t>
            </a:r>
            <a:endParaRPr lang="ko-KR" altLang="en-US" sz="1400">
              <a:solidFill>
                <a:sysClr val="windowText" lastClr="000000"/>
              </a:solidFill>
            </a:endParaRPr>
          </a:p>
        </p:txBody>
      </p:sp>
      <p:sp>
        <p:nvSpPr>
          <p:cNvPr id="62" name="모서리가 둥근 직사각형 61"/>
          <p:cNvSpPr/>
          <p:nvPr/>
        </p:nvSpPr>
        <p:spPr>
          <a:xfrm>
            <a:off x="3896125" y="1223003"/>
            <a:ext cx="1624078" cy="288526"/>
          </a:xfrm>
          <a:prstGeom prst="roundRect">
            <a:avLst>
              <a:gd name="adj" fmla="val 411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smtClean="0">
                <a:solidFill>
                  <a:sysClr val="windowText" lastClr="000000"/>
                </a:solidFill>
              </a:rPr>
              <a:t>Python </a:t>
            </a:r>
            <a:r>
              <a:rPr lang="ko-KR" altLang="en-US" sz="1400" smtClean="0">
                <a:solidFill>
                  <a:sysClr val="windowText" lastClr="000000"/>
                </a:solidFill>
              </a:rPr>
              <a:t>기초</a:t>
            </a:r>
            <a:r>
              <a:rPr lang="en-US" altLang="ko-KR" sz="1400" smtClean="0">
                <a:solidFill>
                  <a:sysClr val="windowText" lastClr="000000"/>
                </a:solidFill>
              </a:rPr>
              <a:t>1 </a:t>
            </a:r>
            <a:endParaRPr lang="ko-KR" altLang="en-US" sz="1400">
              <a:solidFill>
                <a:sysClr val="windowText" lastClr="000000"/>
              </a:solidFill>
            </a:endParaRPr>
          </a:p>
        </p:txBody>
      </p:sp>
      <p:sp>
        <p:nvSpPr>
          <p:cNvPr id="63" name="모서리가 둥근 직사각형 62"/>
          <p:cNvSpPr/>
          <p:nvPr/>
        </p:nvSpPr>
        <p:spPr>
          <a:xfrm>
            <a:off x="3896125" y="1639742"/>
            <a:ext cx="1624078" cy="288526"/>
          </a:xfrm>
          <a:prstGeom prst="roundRect">
            <a:avLst>
              <a:gd name="adj" fmla="val 411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smtClean="0">
                <a:solidFill>
                  <a:sysClr val="windowText" lastClr="000000"/>
                </a:solidFill>
              </a:rPr>
              <a:t>Python </a:t>
            </a:r>
            <a:r>
              <a:rPr lang="ko-KR" altLang="en-US" sz="1400" smtClean="0">
                <a:solidFill>
                  <a:sysClr val="windowText" lastClr="000000"/>
                </a:solidFill>
              </a:rPr>
              <a:t>기초</a:t>
            </a:r>
            <a:r>
              <a:rPr lang="en-US" altLang="ko-KR" sz="1400" smtClean="0">
                <a:solidFill>
                  <a:sysClr val="windowText" lastClr="000000"/>
                </a:solidFill>
              </a:rPr>
              <a:t>2 </a:t>
            </a:r>
            <a:endParaRPr lang="ko-KR" altLang="en-US" sz="1400">
              <a:solidFill>
                <a:sysClr val="windowText" lastClr="000000"/>
              </a:solidFill>
            </a:endParaRPr>
          </a:p>
        </p:txBody>
      </p:sp>
      <p:sp>
        <p:nvSpPr>
          <p:cNvPr id="67" name="직사각형 66"/>
          <p:cNvSpPr/>
          <p:nvPr/>
        </p:nvSpPr>
        <p:spPr>
          <a:xfrm>
            <a:off x="6654096" y="530035"/>
            <a:ext cx="2015232" cy="25123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8" name="직사각형 67"/>
          <p:cNvSpPr/>
          <p:nvPr/>
        </p:nvSpPr>
        <p:spPr>
          <a:xfrm>
            <a:off x="6984931" y="1033965"/>
            <a:ext cx="1353561" cy="1211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smtClean="0">
                <a:solidFill>
                  <a:sysClr val="windowText" lastClr="000000"/>
                </a:solidFill>
              </a:rPr>
              <a:t>강의 영상</a:t>
            </a:r>
            <a:endParaRPr lang="ko-KR" altLang="en-US" sz="1600">
              <a:solidFill>
                <a:sysClr val="windowText" lastClr="000000"/>
              </a:solidFill>
            </a:endParaRPr>
          </a:p>
        </p:txBody>
      </p:sp>
      <p:cxnSp>
        <p:nvCxnSpPr>
          <p:cNvPr id="42" name="직선 화살표 연결선 41"/>
          <p:cNvCxnSpPr/>
          <p:nvPr/>
        </p:nvCxnSpPr>
        <p:spPr>
          <a:xfrm>
            <a:off x="2002789" y="1972658"/>
            <a:ext cx="1209288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직사각형 25"/>
          <p:cNvSpPr/>
          <p:nvPr/>
        </p:nvSpPr>
        <p:spPr>
          <a:xfrm>
            <a:off x="3924619" y="3333271"/>
            <a:ext cx="1569558" cy="3257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smtClean="0">
                <a:solidFill>
                  <a:sysClr val="windowText" lastClr="000000"/>
                </a:solidFill>
              </a:rPr>
              <a:t>FastAPI</a:t>
            </a:r>
            <a:endParaRPr lang="ko-KR" altLang="en-US" sz="1400" smtClean="0">
              <a:solidFill>
                <a:sysClr val="windowText" lastClr="000000"/>
              </a:solidFill>
            </a:endParaRPr>
          </a:p>
        </p:txBody>
      </p:sp>
      <p:sp>
        <p:nvSpPr>
          <p:cNvPr id="27" name="모서리가 둥근 직사각형 26"/>
          <p:cNvSpPr/>
          <p:nvPr/>
        </p:nvSpPr>
        <p:spPr>
          <a:xfrm>
            <a:off x="3896125" y="3820743"/>
            <a:ext cx="1624078" cy="288526"/>
          </a:xfrm>
          <a:prstGeom prst="roundRect">
            <a:avLst>
              <a:gd name="adj" fmla="val 411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smtClean="0">
                <a:solidFill>
                  <a:sysClr val="windowText" lastClr="000000"/>
                </a:solidFill>
              </a:rPr>
              <a:t>API </a:t>
            </a:r>
            <a:r>
              <a:rPr lang="ko-KR" altLang="en-US" sz="1400" smtClean="0">
                <a:solidFill>
                  <a:sysClr val="windowText" lastClr="000000"/>
                </a:solidFill>
              </a:rPr>
              <a:t>만들기</a:t>
            </a:r>
            <a:endParaRPr lang="ko-KR" altLang="en-US" sz="1400">
              <a:solidFill>
                <a:sysClr val="windowText" lastClr="000000"/>
              </a:solidFill>
            </a:endParaRPr>
          </a:p>
        </p:txBody>
      </p:sp>
      <p:sp>
        <p:nvSpPr>
          <p:cNvPr id="28" name="모서리가 둥근 직사각형 27"/>
          <p:cNvSpPr/>
          <p:nvPr/>
        </p:nvSpPr>
        <p:spPr>
          <a:xfrm>
            <a:off x="3896125" y="4265461"/>
            <a:ext cx="1624078" cy="288526"/>
          </a:xfrm>
          <a:prstGeom prst="roundRect">
            <a:avLst>
              <a:gd name="adj" fmla="val 411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smtClean="0">
                <a:solidFill>
                  <a:sysClr val="windowText" lastClr="000000"/>
                </a:solidFill>
              </a:rPr>
              <a:t>endpoint </a:t>
            </a:r>
            <a:r>
              <a:rPr lang="ko-KR" altLang="en-US" sz="1400" smtClean="0">
                <a:solidFill>
                  <a:sysClr val="windowText" lastClr="000000"/>
                </a:solidFill>
              </a:rPr>
              <a:t>만들기</a:t>
            </a:r>
            <a:endParaRPr lang="ko-KR" altLang="en-US" sz="1400">
              <a:solidFill>
                <a:sysClr val="windowText" lastClr="000000"/>
              </a:solidFill>
            </a:endParaRPr>
          </a:p>
        </p:txBody>
      </p:sp>
      <p:sp>
        <p:nvSpPr>
          <p:cNvPr id="29" name="모서리가 둥근 직사각형 28"/>
          <p:cNvSpPr/>
          <p:nvPr/>
        </p:nvSpPr>
        <p:spPr>
          <a:xfrm>
            <a:off x="3896125" y="4710179"/>
            <a:ext cx="1624078" cy="288526"/>
          </a:xfrm>
          <a:prstGeom prst="roundRect">
            <a:avLst>
              <a:gd name="adj" fmla="val 411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smtClean="0">
                <a:solidFill>
                  <a:sysClr val="windowText" lastClr="000000"/>
                </a:solidFill>
              </a:rPr>
              <a:t>endpoint </a:t>
            </a:r>
            <a:r>
              <a:rPr lang="ko-KR" altLang="en-US" sz="1400" smtClean="0">
                <a:solidFill>
                  <a:sysClr val="windowText" lastClr="000000"/>
                </a:solidFill>
              </a:rPr>
              <a:t>동작</a:t>
            </a:r>
            <a:endParaRPr lang="ko-KR" altLang="en-US" sz="1400">
              <a:solidFill>
                <a:sysClr val="windowText" lastClr="000000"/>
              </a:solidFill>
            </a:endParaRPr>
          </a:p>
        </p:txBody>
      </p:sp>
      <p:sp>
        <p:nvSpPr>
          <p:cNvPr id="30" name="직사각형 29"/>
          <p:cNvSpPr/>
          <p:nvPr/>
        </p:nvSpPr>
        <p:spPr>
          <a:xfrm>
            <a:off x="3924619" y="5293163"/>
            <a:ext cx="1569558" cy="3257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smtClean="0">
                <a:solidFill>
                  <a:sysClr val="windowText" lastClr="000000"/>
                </a:solidFill>
              </a:rPr>
              <a:t>DB</a:t>
            </a:r>
            <a:endParaRPr lang="ko-KR" altLang="en-US" sz="1400" smtClean="0">
              <a:solidFill>
                <a:sysClr val="windowText" lastClr="000000"/>
              </a:solidFill>
            </a:endParaRPr>
          </a:p>
        </p:txBody>
      </p:sp>
      <p:sp>
        <p:nvSpPr>
          <p:cNvPr id="31" name="모서리가 둥근 직사각형 30"/>
          <p:cNvSpPr/>
          <p:nvPr/>
        </p:nvSpPr>
        <p:spPr>
          <a:xfrm>
            <a:off x="3896125" y="5780635"/>
            <a:ext cx="1624078" cy="288526"/>
          </a:xfrm>
          <a:prstGeom prst="roundRect">
            <a:avLst>
              <a:gd name="adj" fmla="val 411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smtClean="0">
                <a:solidFill>
                  <a:sysClr val="windowText" lastClr="000000"/>
                </a:solidFill>
              </a:rPr>
              <a:t>DB Table </a:t>
            </a:r>
            <a:r>
              <a:rPr lang="ko-KR" altLang="en-US" sz="1400" smtClean="0">
                <a:solidFill>
                  <a:sysClr val="windowText" lastClr="000000"/>
                </a:solidFill>
              </a:rPr>
              <a:t>구축</a:t>
            </a:r>
            <a:endParaRPr lang="ko-KR" altLang="en-US" sz="1400">
              <a:solidFill>
                <a:sysClr val="windowText" lastClr="000000"/>
              </a:solidFill>
            </a:endParaRPr>
          </a:p>
        </p:txBody>
      </p:sp>
      <p:sp>
        <p:nvSpPr>
          <p:cNvPr id="32" name="모서리가 둥근 직사각형 31"/>
          <p:cNvSpPr/>
          <p:nvPr/>
        </p:nvSpPr>
        <p:spPr>
          <a:xfrm>
            <a:off x="3896125" y="6225353"/>
            <a:ext cx="1624078" cy="288526"/>
          </a:xfrm>
          <a:prstGeom prst="roundRect">
            <a:avLst>
              <a:gd name="adj" fmla="val 411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smtClean="0">
                <a:solidFill>
                  <a:sysClr val="windowText" lastClr="000000"/>
                </a:solidFill>
              </a:rPr>
              <a:t>CRUD</a:t>
            </a:r>
            <a:endParaRPr lang="ko-KR" altLang="en-US" sz="1400">
              <a:solidFill>
                <a:sysClr val="windowText" lastClr="000000"/>
              </a:solidFill>
            </a:endParaRPr>
          </a:p>
        </p:txBody>
      </p:sp>
      <p:sp>
        <p:nvSpPr>
          <p:cNvPr id="35" name="모서리가 둥근 직사각형 34"/>
          <p:cNvSpPr/>
          <p:nvPr/>
        </p:nvSpPr>
        <p:spPr>
          <a:xfrm>
            <a:off x="3896125" y="6670071"/>
            <a:ext cx="1624078" cy="288526"/>
          </a:xfrm>
          <a:prstGeom prst="roundRect">
            <a:avLst>
              <a:gd name="adj" fmla="val 411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smtClean="0">
                <a:solidFill>
                  <a:sysClr val="windowText" lastClr="000000"/>
                </a:solidFill>
              </a:rPr>
              <a:t>DB </a:t>
            </a:r>
            <a:r>
              <a:rPr lang="ko-KR" altLang="en-US" sz="1400" smtClean="0">
                <a:solidFill>
                  <a:sysClr val="windowText" lastClr="000000"/>
                </a:solidFill>
              </a:rPr>
              <a:t>연동</a:t>
            </a:r>
            <a:endParaRPr lang="ko-KR" altLang="en-US" sz="1400">
              <a:solidFill>
                <a:sysClr val="windowText" lastClr="000000"/>
              </a:solidFill>
            </a:endParaRPr>
          </a:p>
        </p:txBody>
      </p:sp>
      <p:sp>
        <p:nvSpPr>
          <p:cNvPr id="36" name="직사각형 35"/>
          <p:cNvSpPr/>
          <p:nvPr/>
        </p:nvSpPr>
        <p:spPr>
          <a:xfrm>
            <a:off x="3924619" y="7223327"/>
            <a:ext cx="1569558" cy="3257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smtClean="0">
                <a:solidFill>
                  <a:sysClr val="windowText" lastClr="000000"/>
                </a:solidFill>
              </a:rPr>
              <a:t>AWS Server</a:t>
            </a:r>
            <a:endParaRPr lang="ko-KR" altLang="en-US" sz="1400" smtClean="0">
              <a:solidFill>
                <a:sysClr val="windowText" lastClr="000000"/>
              </a:solidFill>
            </a:endParaRPr>
          </a:p>
        </p:txBody>
      </p:sp>
      <p:sp>
        <p:nvSpPr>
          <p:cNvPr id="38" name="모서리가 둥근 직사각형 37"/>
          <p:cNvSpPr/>
          <p:nvPr/>
        </p:nvSpPr>
        <p:spPr>
          <a:xfrm>
            <a:off x="3896125" y="7710799"/>
            <a:ext cx="1624078" cy="288526"/>
          </a:xfrm>
          <a:prstGeom prst="roundRect">
            <a:avLst>
              <a:gd name="adj" fmla="val 411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smtClean="0">
                <a:solidFill>
                  <a:sysClr val="windowText" lastClr="000000"/>
                </a:solidFill>
              </a:rPr>
              <a:t>FastAPI </a:t>
            </a:r>
            <a:r>
              <a:rPr lang="ko-KR" altLang="en-US" sz="1400" smtClean="0">
                <a:solidFill>
                  <a:sysClr val="windowText" lastClr="000000"/>
                </a:solidFill>
              </a:rPr>
              <a:t>동작</a:t>
            </a:r>
            <a:endParaRPr lang="ko-KR" altLang="en-US" sz="1400">
              <a:solidFill>
                <a:sysClr val="windowText" lastClr="000000"/>
              </a:solidFill>
            </a:endParaRPr>
          </a:p>
        </p:txBody>
      </p:sp>
      <p:sp>
        <p:nvSpPr>
          <p:cNvPr id="39" name="모서리가 둥근 직사각형 38"/>
          <p:cNvSpPr/>
          <p:nvPr/>
        </p:nvSpPr>
        <p:spPr>
          <a:xfrm>
            <a:off x="3896125" y="8155517"/>
            <a:ext cx="1624078" cy="288526"/>
          </a:xfrm>
          <a:prstGeom prst="roundRect">
            <a:avLst>
              <a:gd name="adj" fmla="val 411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smtClean="0">
                <a:solidFill>
                  <a:sysClr val="windowText" lastClr="000000"/>
                </a:solidFill>
              </a:rPr>
              <a:t>DB </a:t>
            </a:r>
            <a:r>
              <a:rPr lang="ko-KR" altLang="en-US" sz="1400" smtClean="0">
                <a:solidFill>
                  <a:sysClr val="windowText" lastClr="000000"/>
                </a:solidFill>
              </a:rPr>
              <a:t>설치</a:t>
            </a:r>
            <a:endParaRPr lang="ko-KR" altLang="en-US" sz="1400">
              <a:solidFill>
                <a:sysClr val="windowText" lastClr="000000"/>
              </a:solidFill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210395" y="530035"/>
            <a:ext cx="2015232" cy="25123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" name="모서리가 둥근 직사각형 39"/>
          <p:cNvSpPr/>
          <p:nvPr/>
        </p:nvSpPr>
        <p:spPr>
          <a:xfrm>
            <a:off x="433231" y="947161"/>
            <a:ext cx="1569558" cy="325747"/>
          </a:xfrm>
          <a:prstGeom prst="roundRect">
            <a:avLst>
              <a:gd name="adj" fmla="val 411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smtClean="0">
                <a:solidFill>
                  <a:sysClr val="windowText" lastClr="000000"/>
                </a:solidFill>
              </a:rPr>
              <a:t>Javascript</a:t>
            </a:r>
            <a:endParaRPr lang="ko-KR" altLang="en-US" sz="1400">
              <a:solidFill>
                <a:sysClr val="windowText" lastClr="000000"/>
              </a:solidFill>
            </a:endParaRPr>
          </a:p>
        </p:txBody>
      </p:sp>
      <p:sp>
        <p:nvSpPr>
          <p:cNvPr id="41" name="모서리가 둥근 직사각형 40"/>
          <p:cNvSpPr/>
          <p:nvPr/>
        </p:nvSpPr>
        <p:spPr>
          <a:xfrm>
            <a:off x="433231" y="1801355"/>
            <a:ext cx="1569558" cy="325747"/>
          </a:xfrm>
          <a:prstGeom prst="roundRect">
            <a:avLst>
              <a:gd name="adj" fmla="val 411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smtClean="0">
                <a:solidFill>
                  <a:sysClr val="windowText" lastClr="000000"/>
                </a:solidFill>
              </a:rPr>
              <a:t>Python</a:t>
            </a:r>
            <a:endParaRPr lang="ko-KR" altLang="en-US" sz="1400">
              <a:solidFill>
                <a:sysClr val="windowText" lastClr="000000"/>
              </a:solidFill>
            </a:endParaRPr>
          </a:p>
        </p:txBody>
      </p:sp>
      <p:cxnSp>
        <p:nvCxnSpPr>
          <p:cNvPr id="43" name="직선 화살표 연결선 42"/>
          <p:cNvCxnSpPr/>
          <p:nvPr/>
        </p:nvCxnSpPr>
        <p:spPr>
          <a:xfrm>
            <a:off x="1237117" y="1338513"/>
            <a:ext cx="0" cy="36559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1696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직사각형 66"/>
          <p:cNvSpPr/>
          <p:nvPr/>
        </p:nvSpPr>
        <p:spPr>
          <a:xfrm>
            <a:off x="3688954" y="1817297"/>
            <a:ext cx="2015232" cy="25123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8" name="직사각형 67"/>
          <p:cNvSpPr/>
          <p:nvPr/>
        </p:nvSpPr>
        <p:spPr>
          <a:xfrm>
            <a:off x="4019789" y="2254645"/>
            <a:ext cx="1353561" cy="4086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smtClean="0">
                <a:solidFill>
                  <a:sysClr val="windowText" lastClr="000000"/>
                </a:solidFill>
              </a:rPr>
              <a:t>ID </a:t>
            </a:r>
            <a:r>
              <a:rPr lang="ko-KR" altLang="en-US" sz="1600" smtClean="0">
                <a:solidFill>
                  <a:sysClr val="windowText" lastClr="000000"/>
                </a:solidFill>
              </a:rPr>
              <a:t>입력</a:t>
            </a:r>
            <a:endParaRPr lang="ko-KR" altLang="en-US" sz="1600">
              <a:solidFill>
                <a:sysClr val="windowText" lastClr="000000"/>
              </a:solidFill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4019789" y="2896321"/>
            <a:ext cx="1353561" cy="4086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smtClean="0">
                <a:solidFill>
                  <a:sysClr val="windowText" lastClr="000000"/>
                </a:solidFill>
              </a:rPr>
              <a:t>PW </a:t>
            </a:r>
            <a:r>
              <a:rPr lang="ko-KR" altLang="en-US" sz="1600" smtClean="0">
                <a:solidFill>
                  <a:sysClr val="windowText" lastClr="000000"/>
                </a:solidFill>
              </a:rPr>
              <a:t>입력</a:t>
            </a:r>
            <a:endParaRPr lang="ko-KR" altLang="en-US" sz="1600">
              <a:solidFill>
                <a:sysClr val="windowText" lastClr="000000"/>
              </a:solidFill>
            </a:endParaRPr>
          </a:p>
        </p:txBody>
      </p:sp>
      <p:sp>
        <p:nvSpPr>
          <p:cNvPr id="9" name="모서리가 둥근 직사각형 8"/>
          <p:cNvSpPr/>
          <p:nvPr/>
        </p:nvSpPr>
        <p:spPr>
          <a:xfrm>
            <a:off x="4102710" y="3759286"/>
            <a:ext cx="1210908" cy="288526"/>
          </a:xfrm>
          <a:prstGeom prst="roundRect">
            <a:avLst>
              <a:gd name="adj" fmla="val 411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smtClean="0">
                <a:solidFill>
                  <a:sysClr val="windowText" lastClr="000000"/>
                </a:solidFill>
              </a:rPr>
              <a:t>로그인</a:t>
            </a:r>
            <a:endParaRPr lang="ko-KR" altLang="en-US" sz="1400">
              <a:solidFill>
                <a:sysClr val="windowText" lastClr="000000"/>
              </a:solidFill>
            </a:endParaRPr>
          </a:p>
        </p:txBody>
      </p:sp>
      <p:cxnSp>
        <p:nvCxnSpPr>
          <p:cNvPr id="10" name="직선 화살표 연결선 9"/>
          <p:cNvCxnSpPr/>
          <p:nvPr/>
        </p:nvCxnSpPr>
        <p:spPr>
          <a:xfrm>
            <a:off x="5314161" y="3901115"/>
            <a:ext cx="1209288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702640" y="3759286"/>
            <a:ext cx="45098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mtClean="0"/>
              <a:t>로그인 폼</a:t>
            </a:r>
            <a:r>
              <a:rPr lang="en-US" altLang="ko-KR" smtClean="0"/>
              <a:t>,</a:t>
            </a:r>
            <a:r>
              <a:rPr lang="ko-KR" altLang="en-US" smtClean="0"/>
              <a:t> 로직 구현</a:t>
            </a:r>
            <a:endParaRPr lang="en-US" altLang="ko-KR" smtClean="0"/>
          </a:p>
          <a:p>
            <a:r>
              <a:rPr lang="ko-KR" altLang="en-US" smtClean="0"/>
              <a:t>아직 서버가 없으니 테스트는 이후에 진행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938816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직사각형 66"/>
          <p:cNvSpPr/>
          <p:nvPr/>
        </p:nvSpPr>
        <p:spPr>
          <a:xfrm>
            <a:off x="3688954" y="1817297"/>
            <a:ext cx="2015232" cy="25123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8" name="직사각형 67"/>
          <p:cNvSpPr/>
          <p:nvPr/>
        </p:nvSpPr>
        <p:spPr>
          <a:xfrm>
            <a:off x="4019789" y="2467709"/>
            <a:ext cx="1353561" cy="1211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smtClean="0">
                <a:solidFill>
                  <a:sysClr val="windowText" lastClr="000000"/>
                </a:solidFill>
              </a:rPr>
              <a:t>강의 영상</a:t>
            </a:r>
            <a:endParaRPr lang="ko-KR" altLang="en-US" sz="1600">
              <a:solidFill>
                <a:sysClr val="windowText" lastClr="0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780909" y="1884095"/>
            <a:ext cx="923277" cy="2815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smtClean="0"/>
              <a:t>강의 내용</a:t>
            </a:r>
            <a:endParaRPr lang="ko-KR" altLang="en-US" sz="1200"/>
          </a:p>
        </p:txBody>
      </p:sp>
      <p:cxnSp>
        <p:nvCxnSpPr>
          <p:cNvPr id="33" name="직선 화살표 연결선 32"/>
          <p:cNvCxnSpPr/>
          <p:nvPr/>
        </p:nvCxnSpPr>
        <p:spPr>
          <a:xfrm>
            <a:off x="5571613" y="2025924"/>
            <a:ext cx="1209288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6960092" y="1884095"/>
            <a:ext cx="32048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mtClean="0"/>
              <a:t>클릭 시 </a:t>
            </a:r>
            <a:r>
              <a:rPr lang="en-US" altLang="ko-KR" smtClean="0"/>
              <a:t>PPT </a:t>
            </a:r>
            <a:r>
              <a:rPr lang="ko-KR" altLang="en-US" smtClean="0"/>
              <a:t>파일 다운로드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961258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92</Words>
  <Application>Microsoft Office PowerPoint</Application>
  <PresentationFormat>와이드스크린</PresentationFormat>
  <Paragraphs>45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8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gwangsik72@gmail.com</dc:creator>
  <cp:lastModifiedBy>gwangsik72@gmail.com</cp:lastModifiedBy>
  <cp:revision>15</cp:revision>
  <dcterms:created xsi:type="dcterms:W3CDTF">2025-02-27T13:02:03Z</dcterms:created>
  <dcterms:modified xsi:type="dcterms:W3CDTF">2025-03-06T23:58:34Z</dcterms:modified>
</cp:coreProperties>
</file>